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0000"/>
    <a:srgbClr val="00003C"/>
    <a:srgbClr val="000036"/>
    <a:srgbClr val="000066"/>
    <a:srgbClr val="CCFFFF"/>
    <a:srgbClr val="01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88" d="100"/>
          <a:sy n="88" d="100"/>
        </p:scale>
        <p:origin x="-199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12EF0-2F68-495B-9DE2-44716BB289AB}" type="datetimeFigureOut">
              <a:rPr lang="en-US" smtClean="0"/>
              <a:t>6/20/2011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F95D0-6312-4303-BFA7-8F32F08AF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202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6C0DA41-8B0F-42E5-B4EA-F9E9CC82FFAA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EE38E-1C65-49B4-BB51-882096EAF7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26661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04E31-A487-41E1-B69A-A63FA82334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5525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1A00F-7DE0-4358-83A7-FE3FC7EEC2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95487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9AC74-7F51-408B-9126-653832C3F7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04996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5C5F5-EDB1-41E1-A792-0F2C9B3023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2501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5D0B4-FC3A-4F64-9ED2-7CEB6069D5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3397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9DA6D-199D-452C-A5EE-5C9D36AF7C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9140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44426-05A5-4323-824E-325487989F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056620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7E506-95CB-4343-8EC2-23BCF89215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9704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4111C-D95C-4C0F-B7B7-3469196908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6064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6A69C-11E0-485E-AC15-7DCDA644BF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8457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AA830ED-9AE6-40FF-989A-38E91B346D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4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32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Electronic Banking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32766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600" dirty="0" smtClean="0"/>
              <a:t>Objective:</a:t>
            </a:r>
            <a:endParaRPr lang="en-US" sz="3600" dirty="0" smtClean="0"/>
          </a:p>
          <a:p>
            <a:pPr marL="571500" indent="-571500" algn="l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3600" dirty="0" smtClean="0"/>
              <a:t>Describe the different forms of electronic banking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224469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Using a Debit Card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0772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You insert your debit card into a special computer terminal at stores.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The computer system subtracts the amount of each purchase automatically from your checking account and adds the same amount to the store’s bank account.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You may also use your debit card to withdraw cash from your account.</a:t>
            </a:r>
          </a:p>
          <a:p>
            <a:pPr eaLnBrk="1" hangingPunct="1">
              <a:lnSpc>
                <a:spcPct val="90000"/>
              </a:lnSpc>
            </a:pPr>
            <a:r>
              <a:rPr lang="en-US" sz="3200" dirty="0" smtClean="0"/>
              <a:t>Fees may be charged for using this card.</a:t>
            </a:r>
          </a:p>
        </p:txBody>
      </p:sp>
    </p:spTree>
    <p:extLst>
      <p:ext uri="{BB962C8B-B14F-4D97-AF65-F5344CB8AC3E}">
        <p14:creationId xmlns:p14="http://schemas.microsoft.com/office/powerpoint/2010/main" val="18255744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990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Recording Electronic Transactions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077200" cy="44196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When you use a debit card you get a receipt of the transaction.</a:t>
            </a:r>
          </a:p>
          <a:p>
            <a:pPr eaLnBrk="1" hangingPunct="1"/>
            <a:r>
              <a:rPr lang="en-US" sz="2800" dirty="0" smtClean="0"/>
              <a:t>Save the receipt and immediately record the payment or cash withdrawal in your check register.</a:t>
            </a:r>
          </a:p>
          <a:p>
            <a:pPr lvl="1" eaLnBrk="1" hangingPunct="1"/>
            <a:r>
              <a:rPr lang="en-US" sz="2400" dirty="0" smtClean="0"/>
              <a:t>Record the payment by writing the word “Debit” and adding a short description as well.</a:t>
            </a:r>
          </a:p>
          <a:p>
            <a:pPr lvl="1" eaLnBrk="1" hangingPunct="1"/>
            <a:r>
              <a:rPr lang="en-US" sz="2400" dirty="0" smtClean="0"/>
              <a:t>Record an ATM withdrawal by writing ATM-WD.</a:t>
            </a:r>
          </a:p>
          <a:p>
            <a:pPr lvl="1" eaLnBrk="1" hangingPunct="1"/>
            <a:r>
              <a:rPr lang="en-US" sz="2400" dirty="0" smtClean="0"/>
              <a:t>Record an ATM deposit by writing ATM-DEP.</a:t>
            </a:r>
          </a:p>
        </p:txBody>
      </p:sp>
    </p:spTree>
    <p:extLst>
      <p:ext uri="{BB962C8B-B14F-4D97-AF65-F5344CB8AC3E}">
        <p14:creationId xmlns:p14="http://schemas.microsoft.com/office/powerpoint/2010/main" val="14586002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Electronic Banking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All banks use computers to process transactions electronically.</a:t>
            </a:r>
          </a:p>
          <a:p>
            <a:pPr eaLnBrk="1" hangingPunct="1"/>
            <a:r>
              <a:rPr lang="en-US" sz="3200" dirty="0" smtClean="0"/>
              <a:t>Electronic banking allows bank customers to use telephones, computers, and other technologies in place of paper transactions such as writing checks and making loan payments.</a:t>
            </a:r>
          </a:p>
        </p:txBody>
      </p:sp>
    </p:spTree>
    <p:extLst>
      <p:ext uri="{BB962C8B-B14F-4D97-AF65-F5344CB8AC3E}">
        <p14:creationId xmlns:p14="http://schemas.microsoft.com/office/powerpoint/2010/main" val="17143441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Electronic Funds Transfer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Banks use computers to transfer deposits and checks, or “funds,” from person to person and bank to bank.</a:t>
            </a:r>
          </a:p>
          <a:p>
            <a:pPr eaLnBrk="1" hangingPunct="1"/>
            <a:r>
              <a:rPr lang="en-US" sz="4000" dirty="0" smtClean="0"/>
              <a:t>This process is called </a:t>
            </a:r>
            <a:r>
              <a:rPr lang="en-US" sz="4000" dirty="0" smtClean="0">
                <a:solidFill>
                  <a:srgbClr val="0070C0"/>
                </a:solidFill>
              </a:rPr>
              <a:t>Electronic Funds Transfer</a:t>
            </a:r>
            <a:r>
              <a:rPr lang="en-US" sz="4000" dirty="0" smtClean="0"/>
              <a:t>, or </a:t>
            </a:r>
            <a:r>
              <a:rPr lang="en-US" sz="4000" i="1" dirty="0" smtClean="0">
                <a:solidFill>
                  <a:srgbClr val="0070C0"/>
                </a:solidFill>
              </a:rPr>
              <a:t>EFT</a:t>
            </a:r>
            <a:r>
              <a:rPr lang="en-US" sz="4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81218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Customer Account Numbers and Bank Identification Number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077200" cy="1981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Banks print the account numbers of customers and the bank identification number in </a:t>
            </a:r>
            <a:r>
              <a:rPr lang="en-US" sz="2800" i="1" dirty="0" smtClean="0">
                <a:solidFill>
                  <a:srgbClr val="0070C0"/>
                </a:solidFill>
              </a:rPr>
              <a:t>Magnetic Ink Character Recognition</a:t>
            </a:r>
            <a:r>
              <a:rPr lang="en-US" sz="2800" dirty="0" smtClean="0"/>
              <a:t>, or </a:t>
            </a:r>
            <a:r>
              <a:rPr lang="en-US" sz="2800" i="1" dirty="0" smtClean="0">
                <a:solidFill>
                  <a:srgbClr val="0070C0"/>
                </a:solidFill>
              </a:rPr>
              <a:t>MICR</a:t>
            </a:r>
            <a:r>
              <a:rPr lang="en-US" sz="2800" dirty="0" smtClean="0"/>
              <a:t>, form at the bottom of deposit slips and checks.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0"/>
            <a:ext cx="7543800" cy="19002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114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Automatic Teller Machine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77200" cy="441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Individuals can also transfer funds electronically when they use an </a:t>
            </a:r>
            <a:r>
              <a:rPr lang="en-US" sz="3600" dirty="0" smtClean="0">
                <a:solidFill>
                  <a:srgbClr val="0070C0"/>
                </a:solidFill>
              </a:rPr>
              <a:t>Automatic Teller Machine</a:t>
            </a:r>
            <a:r>
              <a:rPr lang="en-US" sz="3600" dirty="0" smtClean="0"/>
              <a:t>, or </a:t>
            </a:r>
            <a:r>
              <a:rPr lang="en-US" sz="3600" dirty="0" smtClean="0">
                <a:solidFill>
                  <a:srgbClr val="0070C0"/>
                </a:solidFill>
              </a:rPr>
              <a:t>ATM</a:t>
            </a:r>
            <a:r>
              <a:rPr lang="en-US" sz="3600" dirty="0" smtClean="0"/>
              <a:t>.</a:t>
            </a:r>
          </a:p>
          <a:p>
            <a:pPr eaLnBrk="1" hangingPunct="1"/>
            <a:r>
              <a:rPr lang="en-US" sz="3600" dirty="0" smtClean="0"/>
              <a:t>By using an ATM card issued by your bank, you can withdraw or deposit money, see account balances, or make transfers between your accounts.</a:t>
            </a:r>
          </a:p>
        </p:txBody>
      </p:sp>
    </p:spTree>
    <p:extLst>
      <p:ext uri="{BB962C8B-B14F-4D97-AF65-F5344CB8AC3E}">
        <p14:creationId xmlns:p14="http://schemas.microsoft.com/office/powerpoint/2010/main" val="42821164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762000"/>
            <a:ext cx="8001000" cy="990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Personal Identification Number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077200" cy="3810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A </a:t>
            </a:r>
            <a:r>
              <a:rPr lang="en-US" sz="3600" i="1" dirty="0" smtClean="0">
                <a:solidFill>
                  <a:srgbClr val="0070C0"/>
                </a:solidFill>
              </a:rPr>
              <a:t>Personal Identification Number</a:t>
            </a:r>
            <a:r>
              <a:rPr lang="en-US" sz="3600" dirty="0" smtClean="0"/>
              <a:t>, or </a:t>
            </a:r>
            <a:r>
              <a:rPr lang="en-US" sz="3600" i="1" dirty="0" smtClean="0">
                <a:solidFill>
                  <a:srgbClr val="0070C0"/>
                </a:solidFill>
              </a:rPr>
              <a:t>PIN</a:t>
            </a:r>
            <a:r>
              <a:rPr lang="en-US" sz="3600" dirty="0" smtClean="0"/>
              <a:t>, that is known only to you is entered into the ATM before your transaction is processed.</a:t>
            </a:r>
          </a:p>
          <a:p>
            <a:pPr eaLnBrk="1" hangingPunct="1"/>
            <a:r>
              <a:rPr lang="en-US" sz="3600" dirty="0" smtClean="0"/>
              <a:t>The PIN provides protection against unauthorized use of your ATM card.</a:t>
            </a:r>
          </a:p>
        </p:txBody>
      </p:sp>
    </p:spTree>
    <p:extLst>
      <p:ext uri="{BB962C8B-B14F-4D97-AF65-F5344CB8AC3E}">
        <p14:creationId xmlns:p14="http://schemas.microsoft.com/office/powerpoint/2010/main" val="32348246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Paying Bills with EFT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EFTs may also be used to pay your monthly bills, such as utility bills.</a:t>
            </a:r>
          </a:p>
          <a:p>
            <a:pPr eaLnBrk="1" hangingPunct="1"/>
            <a:r>
              <a:rPr lang="en-US" sz="3600" dirty="0" smtClean="0"/>
              <a:t>You can instruct your bank to transfer funds automatically each month from your bank account to the account of your utility provider.</a:t>
            </a:r>
          </a:p>
          <a:p>
            <a:pPr eaLnBrk="1" hangingPunct="1"/>
            <a:r>
              <a:rPr lang="en-US" sz="3600" dirty="0" smtClean="0"/>
              <a:t>No checks are written or mailed.</a:t>
            </a:r>
          </a:p>
        </p:txBody>
      </p:sp>
    </p:spTree>
    <p:extLst>
      <p:ext uri="{BB962C8B-B14F-4D97-AF65-F5344CB8AC3E}">
        <p14:creationId xmlns:p14="http://schemas.microsoft.com/office/powerpoint/2010/main" val="32446890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Direct Deposit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8077200" cy="39624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Some companies use EFT to pay their employees by transferring funds directly into their employees’ bank accounts without writing any checks to the employees.</a:t>
            </a:r>
          </a:p>
          <a:p>
            <a:pPr eaLnBrk="1" hangingPunct="1"/>
            <a:r>
              <a:rPr lang="en-US" sz="3600" dirty="0" smtClean="0"/>
              <a:t>This is called </a:t>
            </a:r>
            <a:r>
              <a:rPr lang="en-US" sz="3600" dirty="0" smtClean="0">
                <a:solidFill>
                  <a:srgbClr val="0070C0"/>
                </a:solidFill>
              </a:rPr>
              <a:t>direct deposit</a:t>
            </a:r>
            <a:r>
              <a:rPr lang="en-US" sz="3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4865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FF00"/>
                </a:solidFill>
              </a:rPr>
              <a:t>Debit Card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76400"/>
            <a:ext cx="80772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Many people use a special form of EFT called a </a:t>
            </a:r>
            <a:r>
              <a:rPr lang="en-US" dirty="0" smtClean="0">
                <a:solidFill>
                  <a:srgbClr val="0070C0"/>
                </a:solidFill>
              </a:rPr>
              <a:t>debit card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Debit cards allow you to pay for your purchases without using cash.</a:t>
            </a:r>
          </a:p>
        </p:txBody>
      </p:sp>
    </p:spTree>
    <p:extLst>
      <p:ext uri="{BB962C8B-B14F-4D97-AF65-F5344CB8AC3E}">
        <p14:creationId xmlns:p14="http://schemas.microsoft.com/office/powerpoint/2010/main" val="2265641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theme/theme1.xml><?xml version="1.0" encoding="utf-8"?>
<a:theme xmlns:a="http://schemas.openxmlformats.org/drawingml/2006/main" name="echalkboard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echalkboard</Template>
  <TotalTime>28</TotalTime>
  <Words>457</Words>
  <Application>Microsoft Office PowerPoint</Application>
  <PresentationFormat>On-screen Show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echalkboard</vt:lpstr>
      <vt:lpstr>Electronic Banking</vt:lpstr>
      <vt:lpstr>Electronic Banking</vt:lpstr>
      <vt:lpstr>Electronic Funds Transfer</vt:lpstr>
      <vt:lpstr>Customer Account Numbers and Bank Identification Number </vt:lpstr>
      <vt:lpstr>Automatic Teller Machine</vt:lpstr>
      <vt:lpstr>Personal Identification Number</vt:lpstr>
      <vt:lpstr>Paying Bills with EFT</vt:lpstr>
      <vt:lpstr>Direct Deposit </vt:lpstr>
      <vt:lpstr>Debit Card</vt:lpstr>
      <vt:lpstr>Using a Debit Card</vt:lpstr>
      <vt:lpstr>Recording Electronic Transactions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E-Chalkboard</dc:title>
  <dc:creator>Tal J Waide</dc:creator>
  <cp:lastModifiedBy>Stephen Lenceski</cp:lastModifiedBy>
  <cp:revision>8</cp:revision>
  <dcterms:created xsi:type="dcterms:W3CDTF">2011-05-05T14:11:06Z</dcterms:created>
  <dcterms:modified xsi:type="dcterms:W3CDTF">2011-06-20T14:30:56Z</dcterms:modified>
</cp:coreProperties>
</file>